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74E30C1-4900-4C45-A118-FBD382135823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9E11849-D38B-4A7D-AD2D-9F8F09AC2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DD382-F482-4F20-BBF4-6D2D33605A42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7137D-F866-46AB-91F3-337E772BA0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C4476-9002-45F7-8EEF-1D05700AA096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86EEE-F8C5-4008-A9A2-7145B33D5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B5BE4-8D76-44FE-8D09-7F126EFA87A0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44FA1-61B2-43AE-9453-605AFC8BA4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AC940-391C-4727-A35D-F039DEF09A86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30A89-E989-4F96-A378-3A369874C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5C22A-8D12-4B37-8F9F-5D36EB0A9B2C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236A9-3658-4BF8-9A75-09CA674F9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C3782-FB4D-4782-BB59-FB3932C1B7B2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B2269-45AF-451B-A088-67B09FCD6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B98B9-0AA0-4AE6-A2CE-1C2ED436A18B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376B3-62BC-4FB8-B2CF-B6BB3F519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13D9A-4B0F-4609-BBDB-E5310E232088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502A4-5B28-437A-9835-1C6D5E09E8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3C80C-D872-4A1B-B249-F48FBB7A04DC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95039-201A-4CB9-934E-3A630DEA60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A5B7C-ADDF-445F-8771-C752C821B6AC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6370A-9BCE-4902-AAAD-90E8A60650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2C137-F4F6-41EC-9359-15261DE61DD1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5FE20-2227-494D-848D-A00AC6980A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713C3-F8F0-4784-B770-0C289D0CC376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36FE8-FDDB-47EF-B0DB-4E75DF0025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84EED3-8B89-418E-9D1E-F314CB25F92D}" type="datetimeFigureOut">
              <a:rPr lang="en-US"/>
              <a:pPr>
                <a:defRPr/>
              </a:pPr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850A45-63FD-4D67-8F23-B07C434B99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pPr eaLnBrk="1" hangingPunct="1"/>
            <a:r>
              <a:rPr lang="en-US" sz="4800" dirty="0" err="1" smtClean="0">
                <a:latin typeface="Impact" pitchFamily="34" charset="0"/>
              </a:rPr>
              <a:t>Serie</a:t>
            </a:r>
            <a:r>
              <a:rPr lang="en-US" sz="4800" dirty="0" smtClean="0">
                <a:latin typeface="Impact" pitchFamily="34" charset="0"/>
              </a:rPr>
              <a:t> </a:t>
            </a:r>
            <a:r>
              <a:rPr lang="en-US" sz="4800" dirty="0" err="1" smtClean="0">
                <a:latin typeface="Impact" pitchFamily="34" charset="0"/>
              </a:rPr>
              <a:t>para</a:t>
            </a:r>
            <a:r>
              <a:rPr lang="en-US" sz="4800" dirty="0" smtClean="0">
                <a:latin typeface="Impact" pitchFamily="34" charset="0"/>
              </a:rPr>
              <a:t> Padres KLA 2013  </a:t>
            </a:r>
            <a:r>
              <a:rPr lang="en-US" sz="4800" dirty="0" smtClean="0">
                <a:latin typeface="Amienne"/>
              </a:rPr>
              <a:t/>
            </a:r>
            <a:br>
              <a:rPr lang="en-US" sz="4800" dirty="0" smtClean="0">
                <a:latin typeface="Amienne"/>
              </a:rPr>
            </a:br>
            <a:r>
              <a:rPr lang="en-US" sz="1800" b="1" dirty="0" err="1" smtClean="0">
                <a:latin typeface="Amienne"/>
              </a:rPr>
              <a:t>Ofrecidos</a:t>
            </a:r>
            <a:r>
              <a:rPr lang="en-US" sz="1800" b="1" dirty="0" smtClean="0">
                <a:latin typeface="Amienne"/>
              </a:rPr>
              <a:t> </a:t>
            </a:r>
            <a:r>
              <a:rPr lang="en-US" sz="1800" b="1" dirty="0" err="1" smtClean="0">
                <a:latin typeface="Amienne"/>
              </a:rPr>
              <a:t>por</a:t>
            </a:r>
            <a:r>
              <a:rPr lang="en-US" sz="1800" b="1" dirty="0" smtClean="0">
                <a:latin typeface="Amienne"/>
              </a:rPr>
              <a:t> el </a:t>
            </a:r>
            <a:r>
              <a:rPr lang="en-US" sz="1800" b="1" dirty="0" err="1" smtClean="0">
                <a:latin typeface="Amienne"/>
              </a:rPr>
              <a:t>Departamento</a:t>
            </a:r>
            <a:r>
              <a:rPr lang="en-US" sz="1800" b="1" dirty="0" smtClean="0">
                <a:latin typeface="Amienne"/>
              </a:rPr>
              <a:t> de </a:t>
            </a:r>
            <a:r>
              <a:rPr lang="en-US" sz="1800" b="1" dirty="0" err="1" smtClean="0">
                <a:latin typeface="Amienne"/>
              </a:rPr>
              <a:t>Consejeria</a:t>
            </a:r>
            <a:r>
              <a:rPr lang="en-US" sz="1800" b="1" dirty="0" smtClean="0">
                <a:latin typeface="Amienne"/>
              </a:rPr>
              <a:t> KLA </a:t>
            </a:r>
            <a:endParaRPr lang="en-US" sz="1800" b="1" dirty="0" smtClean="0">
              <a:latin typeface="Amienne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838200" y="1371600"/>
            <a:ext cx="7620000" cy="1600200"/>
          </a:xfrm>
        </p:spPr>
        <p:txBody>
          <a:bodyPr/>
          <a:lstStyle/>
          <a:p>
            <a:pPr marL="609600" indent="-609600" eaLnBrk="1" hangingPunct="1"/>
            <a:r>
              <a:rPr lang="en-US" sz="3000" b="1" dirty="0" smtClean="0">
                <a:solidFill>
                  <a:schemeClr val="tx1"/>
                </a:solidFill>
                <a:latin typeface="Blue Highway Condensed"/>
              </a:rPr>
              <a:t>“Como </a:t>
            </a:r>
            <a:r>
              <a:rPr lang="en-US" sz="3000" b="1" dirty="0" err="1" smtClean="0">
                <a:solidFill>
                  <a:schemeClr val="tx1"/>
                </a:solidFill>
                <a:latin typeface="Blue Highway Condensed"/>
              </a:rPr>
              <a:t>lograr</a:t>
            </a:r>
            <a:r>
              <a:rPr lang="en-US" sz="3000" b="1" dirty="0" smtClean="0">
                <a:solidFill>
                  <a:schemeClr val="tx1"/>
                </a:solidFill>
                <a:latin typeface="Blue Highway Condensed"/>
              </a:rPr>
              <a:t> el </a:t>
            </a:r>
            <a:r>
              <a:rPr lang="en-US" sz="3000" b="1" dirty="0" err="1" smtClean="0">
                <a:solidFill>
                  <a:schemeClr val="tx1"/>
                </a:solidFill>
                <a:latin typeface="Blue Highway Condensed"/>
              </a:rPr>
              <a:t>exito</a:t>
            </a:r>
            <a:r>
              <a:rPr lang="en-US" sz="3000" b="1" dirty="0" smtClean="0">
                <a:solidFill>
                  <a:schemeClr val="tx1"/>
                </a:solidFill>
                <a:latin typeface="Blue Highway Condensed"/>
              </a:rPr>
              <a:t> en la </a:t>
            </a:r>
            <a:r>
              <a:rPr lang="en-US" sz="3000" b="1" dirty="0" err="1" smtClean="0">
                <a:solidFill>
                  <a:schemeClr val="tx1"/>
                </a:solidFill>
                <a:latin typeface="Blue Highway Condensed"/>
              </a:rPr>
              <a:t>Secundaria</a:t>
            </a:r>
            <a:r>
              <a:rPr lang="en-US" sz="3000" b="1" dirty="0" smtClean="0">
                <a:solidFill>
                  <a:schemeClr val="tx1"/>
                </a:solidFill>
                <a:latin typeface="Blue Highway Condensed"/>
              </a:rPr>
              <a:t>” </a:t>
            </a:r>
            <a:endParaRPr lang="en-US" sz="3000" b="1" dirty="0" smtClean="0">
              <a:solidFill>
                <a:schemeClr val="tx1"/>
              </a:solidFill>
              <a:latin typeface="Blue Highway Condensed"/>
            </a:endParaRPr>
          </a:p>
          <a:p>
            <a:pPr marL="609600" indent="-609600" eaLnBrk="1" hangingPunct="1"/>
            <a:r>
              <a:rPr lang="en-US" sz="3000" b="1" dirty="0" err="1" smtClean="0">
                <a:solidFill>
                  <a:schemeClr val="tx1"/>
                </a:solidFill>
                <a:latin typeface="Blue Highway Condensed"/>
              </a:rPr>
              <a:t>Miercoles</a:t>
            </a:r>
            <a:r>
              <a:rPr lang="en-US" sz="3000" b="1" dirty="0" smtClean="0">
                <a:solidFill>
                  <a:schemeClr val="tx1"/>
                </a:solidFill>
                <a:latin typeface="Blue Highway Condensed"/>
              </a:rPr>
              <a:t> 16 de </a:t>
            </a:r>
            <a:r>
              <a:rPr lang="en-US" sz="3000" b="1" dirty="0" err="1" smtClean="0">
                <a:solidFill>
                  <a:schemeClr val="tx1"/>
                </a:solidFill>
                <a:latin typeface="Blue Highway Condensed"/>
              </a:rPr>
              <a:t>Octubre</a:t>
            </a:r>
            <a:r>
              <a:rPr lang="en-US" sz="3000" b="1" dirty="0" smtClean="0">
                <a:solidFill>
                  <a:schemeClr val="tx1"/>
                </a:solidFill>
                <a:latin typeface="Blue Highway Condensed"/>
              </a:rPr>
              <a:t> </a:t>
            </a:r>
            <a:r>
              <a:rPr lang="en-US" sz="3000" b="1" dirty="0" smtClean="0">
                <a:solidFill>
                  <a:schemeClr val="tx1"/>
                </a:solidFill>
                <a:latin typeface="Blue Highway Condensed"/>
              </a:rPr>
              <a:t>6:00PM- 7:00PM  </a:t>
            </a:r>
            <a:r>
              <a:rPr lang="en-US" sz="3000" b="1" dirty="0" smtClean="0">
                <a:solidFill>
                  <a:schemeClr val="tx1"/>
                </a:solidFill>
                <a:latin typeface="Blue Highway Condensed"/>
              </a:rPr>
              <a:t>en el </a:t>
            </a:r>
            <a:r>
              <a:rPr lang="en-US" sz="3000" b="1" dirty="0" err="1" smtClean="0">
                <a:solidFill>
                  <a:schemeClr val="tx1"/>
                </a:solidFill>
                <a:latin typeface="Blue Highway Condensed"/>
              </a:rPr>
              <a:t>Auditorio</a:t>
            </a:r>
            <a:r>
              <a:rPr lang="en-US" sz="3000" b="1" dirty="0" smtClean="0">
                <a:solidFill>
                  <a:schemeClr val="tx1"/>
                </a:solidFill>
                <a:latin typeface="Blue Highway Condensed"/>
              </a:rPr>
              <a:t> KLA</a:t>
            </a:r>
            <a:endParaRPr lang="en-US" sz="3000" b="1" dirty="0" smtClean="0">
              <a:solidFill>
                <a:schemeClr val="tx1"/>
              </a:solidFill>
              <a:latin typeface="Blue Highway Condensed"/>
            </a:endParaRPr>
          </a:p>
        </p:txBody>
      </p:sp>
      <p:sp>
        <p:nvSpPr>
          <p:cNvPr id="15363" name="TextBox 11"/>
          <p:cNvSpPr txBox="1">
            <a:spLocks noChangeArrowheads="1"/>
          </p:cNvSpPr>
          <p:nvPr/>
        </p:nvSpPr>
        <p:spPr bwMode="auto">
          <a:xfrm>
            <a:off x="838200" y="2971800"/>
            <a:ext cx="7315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en-US" sz="1600" dirty="0" err="1" smtClean="0"/>
              <a:t>Acompanenos</a:t>
            </a:r>
            <a:r>
              <a:rPr lang="en-US" sz="1600" dirty="0" smtClean="0"/>
              <a:t> en </a:t>
            </a:r>
            <a:r>
              <a:rPr lang="en-US" sz="1600" dirty="0" err="1" smtClean="0"/>
              <a:t>este</a:t>
            </a:r>
            <a:r>
              <a:rPr lang="en-US" sz="1600" dirty="0" smtClean="0"/>
              <a:t> taller, los padres </a:t>
            </a:r>
            <a:r>
              <a:rPr lang="en-US" sz="1600" dirty="0" err="1" smtClean="0"/>
              <a:t>entenderan</a:t>
            </a:r>
            <a:r>
              <a:rPr lang="en-US" sz="1600" dirty="0" smtClean="0"/>
              <a:t> </a:t>
            </a:r>
            <a:r>
              <a:rPr lang="en-US" sz="1600" dirty="0" err="1" smtClean="0"/>
              <a:t>mejor</a:t>
            </a:r>
            <a:r>
              <a:rPr lang="en-US" sz="1600" dirty="0" smtClean="0"/>
              <a:t> </a:t>
            </a:r>
            <a:r>
              <a:rPr lang="en-US" sz="1600" dirty="0" err="1" smtClean="0"/>
              <a:t>como</a:t>
            </a:r>
            <a:r>
              <a:rPr lang="en-US" sz="1600" u="sng" dirty="0" smtClean="0"/>
              <a:t>:</a:t>
            </a:r>
            <a:endParaRPr lang="en-US" sz="1600" u="sng" dirty="0"/>
          </a:p>
          <a:p>
            <a:pPr marL="1257300" lvl="2" indent="-342900">
              <a:buFontTx/>
              <a:buChar char="•"/>
            </a:pPr>
            <a:r>
              <a:rPr lang="en-US" sz="1600" dirty="0" err="1" smtClean="0"/>
              <a:t>Motivar</a:t>
            </a:r>
            <a:r>
              <a:rPr lang="en-US" sz="1600" dirty="0" smtClean="0"/>
              <a:t> a </a:t>
            </a:r>
            <a:r>
              <a:rPr lang="en-US" sz="1600" dirty="0" err="1" smtClean="0"/>
              <a:t>su</a:t>
            </a:r>
            <a:r>
              <a:rPr lang="en-US" sz="1600" dirty="0" smtClean="0"/>
              <a:t> </a:t>
            </a:r>
            <a:r>
              <a:rPr lang="en-US" sz="1600" dirty="0" err="1" smtClean="0"/>
              <a:t>hij</a:t>
            </a:r>
            <a:r>
              <a:rPr lang="en-US" sz="1600" dirty="0" smtClean="0"/>
              <a:t>@ </a:t>
            </a:r>
            <a:r>
              <a:rPr lang="en-US" sz="1600" dirty="0" err="1" smtClean="0"/>
              <a:t>lograr</a:t>
            </a:r>
            <a:r>
              <a:rPr lang="en-US" sz="1600" dirty="0" smtClean="0"/>
              <a:t> y </a:t>
            </a:r>
            <a:r>
              <a:rPr lang="en-US" sz="1600" dirty="0" err="1" smtClean="0"/>
              <a:t>obtener</a:t>
            </a:r>
            <a:r>
              <a:rPr lang="en-US" sz="1600" dirty="0" smtClean="0"/>
              <a:t> </a:t>
            </a:r>
            <a:r>
              <a:rPr lang="en-US" sz="1600" dirty="0" err="1" smtClean="0"/>
              <a:t>exito</a:t>
            </a:r>
            <a:r>
              <a:rPr lang="en-US" sz="1600" dirty="0" smtClean="0"/>
              <a:t> en la </a:t>
            </a:r>
            <a:r>
              <a:rPr lang="en-US" sz="1600" dirty="0" err="1" smtClean="0"/>
              <a:t>secundaria</a:t>
            </a:r>
            <a:endParaRPr lang="en-US" sz="1600" dirty="0"/>
          </a:p>
          <a:p>
            <a:pPr marL="1257300" lvl="2" indent="-342900">
              <a:buFontTx/>
              <a:buChar char="•"/>
            </a:pPr>
            <a:r>
              <a:rPr lang="en-US" sz="1600" dirty="0" smtClean="0"/>
              <a:t>Como </a:t>
            </a:r>
            <a:r>
              <a:rPr lang="en-US" sz="1600" dirty="0" err="1" smtClean="0"/>
              <a:t>encontrar</a:t>
            </a:r>
            <a:r>
              <a:rPr lang="en-US" sz="1600" dirty="0" smtClean="0"/>
              <a:t> </a:t>
            </a:r>
            <a:r>
              <a:rPr lang="en-US" sz="1600" dirty="0" err="1" smtClean="0"/>
              <a:t>las</a:t>
            </a:r>
            <a:r>
              <a:rPr lang="en-US" sz="1600" dirty="0" smtClean="0"/>
              <a:t> </a:t>
            </a:r>
            <a:r>
              <a:rPr lang="en-US" sz="1600" dirty="0" err="1" smtClean="0"/>
              <a:t>tareas</a:t>
            </a:r>
            <a:r>
              <a:rPr lang="en-US" sz="1600" dirty="0" smtClean="0"/>
              <a:t> en el internet </a:t>
            </a:r>
            <a:endParaRPr lang="en-US" sz="1600" dirty="0"/>
          </a:p>
          <a:p>
            <a:pPr marL="1257300" lvl="2" indent="-342900">
              <a:buFontTx/>
              <a:buChar char="•"/>
            </a:pPr>
            <a:r>
              <a:rPr lang="en-US" sz="1600" dirty="0"/>
              <a:t> </a:t>
            </a:r>
            <a:r>
              <a:rPr lang="en-US" sz="1600" dirty="0" err="1" smtClean="0"/>
              <a:t>Informarse</a:t>
            </a:r>
            <a:r>
              <a:rPr lang="en-US" sz="1600" dirty="0" smtClean="0"/>
              <a:t> </a:t>
            </a:r>
            <a:r>
              <a:rPr lang="en-US" sz="1600" dirty="0" err="1" smtClean="0"/>
              <a:t>como</a:t>
            </a:r>
            <a:r>
              <a:rPr lang="en-US" sz="1600" dirty="0" smtClean="0"/>
              <a:t> </a:t>
            </a:r>
            <a:r>
              <a:rPr lang="en-US" sz="1600" dirty="0" err="1" smtClean="0"/>
              <a:t>involucrarse</a:t>
            </a:r>
            <a:r>
              <a:rPr lang="en-US" sz="1600" dirty="0" smtClean="0"/>
              <a:t> </a:t>
            </a:r>
            <a:r>
              <a:rPr lang="en-US" sz="1600" dirty="0" err="1" smtClean="0"/>
              <a:t>mas</a:t>
            </a:r>
            <a:r>
              <a:rPr lang="en-US" sz="1600" dirty="0" smtClean="0"/>
              <a:t> en la </a:t>
            </a:r>
            <a:r>
              <a:rPr lang="en-US" sz="1600" dirty="0" err="1" smtClean="0"/>
              <a:t>educacion</a:t>
            </a:r>
            <a:r>
              <a:rPr lang="en-US" sz="1600" dirty="0" smtClean="0"/>
              <a:t> de </a:t>
            </a:r>
            <a:r>
              <a:rPr lang="en-US" sz="1600" dirty="0" err="1" smtClean="0"/>
              <a:t>su</a:t>
            </a:r>
            <a:r>
              <a:rPr lang="en-US" sz="1600" dirty="0" smtClean="0"/>
              <a:t> </a:t>
            </a:r>
            <a:r>
              <a:rPr lang="en-US" sz="1600" dirty="0" err="1" smtClean="0"/>
              <a:t>hij</a:t>
            </a:r>
            <a:r>
              <a:rPr lang="en-US" sz="1600" dirty="0" smtClean="0"/>
              <a:t>@</a:t>
            </a:r>
            <a:endParaRPr lang="en-US" sz="1600" dirty="0"/>
          </a:p>
        </p:txBody>
      </p:sp>
      <p:pic>
        <p:nvPicPr>
          <p:cNvPr id="15369" name="Picture 9" descr="MC900237185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486400"/>
            <a:ext cx="1143000" cy="1031875"/>
          </a:xfrm>
          <a:prstGeom prst="rect">
            <a:avLst/>
          </a:prstGeom>
          <a:noFill/>
        </p:spPr>
      </p:pic>
      <p:pic>
        <p:nvPicPr>
          <p:cNvPr id="15374" name="Picture 14" descr="MC900019306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895600"/>
            <a:ext cx="1143000" cy="998538"/>
          </a:xfrm>
          <a:prstGeom prst="rect">
            <a:avLst/>
          </a:prstGeom>
          <a:noFill/>
        </p:spPr>
      </p:pic>
      <p:sp>
        <p:nvSpPr>
          <p:cNvPr id="15376" name="TextBox 11"/>
          <p:cNvSpPr txBox="1">
            <a:spLocks noChangeArrowheads="1"/>
          </p:cNvSpPr>
          <p:nvPr/>
        </p:nvSpPr>
        <p:spPr bwMode="auto">
          <a:xfrm>
            <a:off x="1219200" y="4495800"/>
            <a:ext cx="731520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en-US" sz="1400" dirty="0" smtClean="0">
                <a:latin typeface="Calibri" pitchFamily="34" charset="0"/>
              </a:rPr>
              <a:t>Los </a:t>
            </a:r>
            <a:r>
              <a:rPr lang="en-US" sz="1400" dirty="0" err="1" smtClean="0">
                <a:latin typeface="Calibri" pitchFamily="34" charset="0"/>
              </a:rPr>
              <a:t>talleres</a:t>
            </a:r>
            <a:r>
              <a:rPr lang="en-US" sz="1400" dirty="0" smtClean="0">
                <a:latin typeface="Calibri" pitchFamily="34" charset="0"/>
              </a:rPr>
              <a:t> son GRATIS y se </a:t>
            </a:r>
            <a:r>
              <a:rPr lang="en-US" sz="1400" dirty="0" err="1" smtClean="0">
                <a:latin typeface="Calibri" pitchFamily="34" charset="0"/>
              </a:rPr>
              <a:t>llevan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acabo</a:t>
            </a:r>
            <a:r>
              <a:rPr lang="en-US" sz="1400" dirty="0" smtClean="0">
                <a:latin typeface="Calibri" pitchFamily="34" charset="0"/>
              </a:rPr>
              <a:t> en </a:t>
            </a:r>
            <a:r>
              <a:rPr lang="en-US" sz="1400" dirty="0" err="1" smtClean="0">
                <a:latin typeface="Calibri" pitchFamily="34" charset="0"/>
              </a:rPr>
              <a:t>Inlges</a:t>
            </a:r>
            <a:r>
              <a:rPr lang="en-US" sz="1400" dirty="0" smtClean="0">
                <a:latin typeface="Calibri" pitchFamily="34" charset="0"/>
              </a:rPr>
              <a:t> y en </a:t>
            </a:r>
            <a:r>
              <a:rPr lang="en-US" sz="1400" dirty="0" err="1" smtClean="0">
                <a:latin typeface="Calibri" pitchFamily="34" charset="0"/>
              </a:rPr>
              <a:t>Espanol</a:t>
            </a:r>
            <a:r>
              <a:rPr lang="en-US" sz="1400" dirty="0" smtClean="0">
                <a:latin typeface="Calibri" pitchFamily="34" charset="0"/>
              </a:rPr>
              <a:t>.</a:t>
            </a:r>
            <a:endParaRPr lang="en-US" sz="1400" dirty="0">
              <a:latin typeface="Calibri" pitchFamily="34" charset="0"/>
            </a:endParaRPr>
          </a:p>
          <a:p>
            <a:pPr marL="514350" indent="-514350" algn="ctr"/>
            <a:r>
              <a:rPr lang="en-US" sz="1400" dirty="0">
                <a:latin typeface="Calibri" pitchFamily="34" charset="0"/>
              </a:rPr>
              <a:t>  </a:t>
            </a:r>
            <a:r>
              <a:rPr lang="en-US" sz="1400" dirty="0" err="1" smtClean="0">
                <a:latin typeface="Calibri" pitchFamily="34" charset="0"/>
              </a:rPr>
              <a:t>Comuniquese</a:t>
            </a:r>
            <a:r>
              <a:rPr lang="en-US" sz="1400" dirty="0" smtClean="0">
                <a:latin typeface="Calibri" pitchFamily="34" charset="0"/>
              </a:rPr>
              <a:t> con la Sra. Contreras or con el </a:t>
            </a:r>
            <a:r>
              <a:rPr lang="en-US" sz="1400" dirty="0" err="1" smtClean="0">
                <a:latin typeface="Calibri" pitchFamily="34" charset="0"/>
              </a:rPr>
              <a:t>Consejero</a:t>
            </a:r>
            <a:r>
              <a:rPr lang="en-US" sz="1400" dirty="0" smtClean="0">
                <a:latin typeface="Calibri" pitchFamily="34" charset="0"/>
              </a:rPr>
              <a:t> Chavez con </a:t>
            </a:r>
            <a:r>
              <a:rPr lang="en-US" sz="1400" dirty="0" err="1" smtClean="0">
                <a:latin typeface="Calibri" pitchFamily="34" charset="0"/>
              </a:rPr>
              <a:t>cualquier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pregunta</a:t>
            </a:r>
            <a:r>
              <a:rPr lang="en-US" sz="1400" dirty="0" smtClean="0">
                <a:latin typeface="Calibri" pitchFamily="34" charset="0"/>
              </a:rPr>
              <a:t> </a:t>
            </a:r>
          </a:p>
          <a:p>
            <a:pPr marL="514350" indent="-514350" algn="ctr"/>
            <a:r>
              <a:rPr lang="en-US" sz="1400" dirty="0" smtClean="0">
                <a:latin typeface="Calibri" pitchFamily="34" charset="0"/>
              </a:rPr>
              <a:t>(619</a:t>
            </a:r>
            <a:r>
              <a:rPr lang="en-US" sz="1400" dirty="0">
                <a:latin typeface="Calibri" pitchFamily="34" charset="0"/>
              </a:rPr>
              <a:t>) 263-9266 if you have any questions.</a:t>
            </a:r>
          </a:p>
          <a:p>
            <a:pPr marL="514350" indent="-514350" algn="ctr"/>
            <a:endParaRPr lang="en-US" sz="900" dirty="0">
              <a:latin typeface="Calibri" pitchFamily="34" charset="0"/>
            </a:endParaRPr>
          </a:p>
        </p:txBody>
      </p:sp>
      <p:pic>
        <p:nvPicPr>
          <p:cNvPr id="1026" name="Picture 2" descr="C:\Documents and Settings\JChavez\Local Settings\Temporary Internet Files\Content.IE5\AQXWFI46\MC910217623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2514600"/>
            <a:ext cx="1231159" cy="1131722"/>
          </a:xfrm>
          <a:prstGeom prst="rect">
            <a:avLst/>
          </a:prstGeom>
          <a:noFill/>
        </p:spPr>
      </p:pic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1600200" y="5105400"/>
            <a:ext cx="7315200" cy="1461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en-US" sz="2000" b="1" i="1" dirty="0" err="1" smtClean="0">
                <a:latin typeface="Calibri" pitchFamily="34" charset="0"/>
              </a:rPr>
              <a:t>Anote</a:t>
            </a:r>
            <a:r>
              <a:rPr lang="en-US" sz="2000" b="1" i="1" dirty="0" smtClean="0">
                <a:latin typeface="Calibri" pitchFamily="34" charset="0"/>
              </a:rPr>
              <a:t> la </a:t>
            </a:r>
            <a:r>
              <a:rPr lang="en-US" sz="2000" b="1" i="1" dirty="0" err="1" smtClean="0">
                <a:latin typeface="Calibri" pitchFamily="34" charset="0"/>
              </a:rPr>
              <a:t>fecha</a:t>
            </a:r>
            <a:r>
              <a:rPr lang="en-US" sz="2000" dirty="0" smtClean="0">
                <a:latin typeface="Calibri" pitchFamily="34" charset="0"/>
              </a:rPr>
              <a:t>: </a:t>
            </a:r>
            <a:r>
              <a:rPr lang="en-US" sz="2000" dirty="0" err="1" smtClean="0">
                <a:latin typeface="Calibri" pitchFamily="34" charset="0"/>
              </a:rPr>
              <a:t>Nuestra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</a:rPr>
              <a:t>siguiente</a:t>
            </a:r>
            <a:r>
              <a:rPr lang="en-US" sz="2000" dirty="0" smtClean="0">
                <a:latin typeface="Calibri" pitchFamily="34" charset="0"/>
              </a:rPr>
              <a:t> junta </a:t>
            </a:r>
            <a:r>
              <a:rPr lang="en-US" sz="2000" dirty="0" err="1" smtClean="0">
                <a:latin typeface="Calibri" pitchFamily="34" charset="0"/>
              </a:rPr>
              <a:t>para</a:t>
            </a:r>
            <a:r>
              <a:rPr lang="en-US" sz="2000" dirty="0" smtClean="0">
                <a:latin typeface="Calibri" pitchFamily="34" charset="0"/>
              </a:rPr>
              <a:t> Padres </a:t>
            </a:r>
            <a:r>
              <a:rPr lang="en-US" sz="2000" dirty="0" smtClean="0">
                <a:latin typeface="Calibri" pitchFamily="34" charset="0"/>
              </a:rPr>
              <a:t>se </a:t>
            </a:r>
            <a:r>
              <a:rPr lang="en-US" sz="2000" dirty="0" err="1" smtClean="0">
                <a:latin typeface="Calibri" pitchFamily="34" charset="0"/>
              </a:rPr>
              <a:t>llevara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</a:rPr>
              <a:t>acabo</a:t>
            </a:r>
            <a:r>
              <a:rPr lang="en-US" sz="2000" dirty="0" smtClean="0">
                <a:latin typeface="Calibri" pitchFamily="34" charset="0"/>
              </a:rPr>
              <a:t> el </a:t>
            </a:r>
            <a:r>
              <a:rPr lang="en-US" sz="2000" dirty="0" err="1" smtClean="0">
                <a:latin typeface="Calibri" pitchFamily="34" charset="0"/>
              </a:rPr>
              <a:t>Miercoles</a:t>
            </a:r>
            <a:r>
              <a:rPr lang="en-US" sz="2000" dirty="0" smtClean="0">
                <a:latin typeface="Calibri" pitchFamily="34" charset="0"/>
              </a:rPr>
              <a:t> 6 de </a:t>
            </a:r>
            <a:r>
              <a:rPr lang="en-US" sz="2000" dirty="0" err="1" smtClean="0">
                <a:latin typeface="Calibri" pitchFamily="34" charset="0"/>
              </a:rPr>
              <a:t>Noviembre</a:t>
            </a:r>
            <a:r>
              <a:rPr lang="en-US" sz="2000" dirty="0" smtClean="0">
                <a:latin typeface="Calibri" pitchFamily="34" charset="0"/>
              </a:rPr>
              <a:t> a </a:t>
            </a:r>
            <a:r>
              <a:rPr lang="en-US" sz="2000" dirty="0" err="1" smtClean="0">
                <a:latin typeface="Calibri" pitchFamily="34" charset="0"/>
              </a:rPr>
              <a:t>las</a:t>
            </a:r>
            <a:r>
              <a:rPr lang="en-US" sz="2000" dirty="0" smtClean="0">
                <a:latin typeface="Calibri" pitchFamily="34" charset="0"/>
              </a:rPr>
              <a:t> 6 en el </a:t>
            </a:r>
            <a:r>
              <a:rPr lang="en-US" sz="2000" dirty="0" err="1" smtClean="0">
                <a:latin typeface="Calibri" pitchFamily="34" charset="0"/>
              </a:rPr>
              <a:t>auditorio</a:t>
            </a:r>
            <a:r>
              <a:rPr lang="en-US" sz="2000" dirty="0" smtClean="0">
                <a:latin typeface="Calibri" pitchFamily="34" charset="0"/>
              </a:rPr>
              <a:t>, </a:t>
            </a:r>
            <a:r>
              <a:rPr lang="en-US" sz="2000" dirty="0" err="1" smtClean="0">
                <a:latin typeface="Calibri" pitchFamily="34" charset="0"/>
              </a:rPr>
              <a:t>habra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</a:rPr>
              <a:t>presentaciones</a:t>
            </a:r>
            <a:r>
              <a:rPr lang="en-US" sz="2000" dirty="0" smtClean="0">
                <a:latin typeface="Calibri" pitchFamily="34" charset="0"/>
              </a:rPr>
              <a:t> de </a:t>
            </a:r>
            <a:r>
              <a:rPr lang="en-US" sz="2000" dirty="0" err="1" smtClean="0">
                <a:latin typeface="Calibri" pitchFamily="34" charset="0"/>
              </a:rPr>
              <a:t>varias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</a:rPr>
              <a:t>Preparatorias</a:t>
            </a:r>
            <a:r>
              <a:rPr lang="en-US" sz="2000" dirty="0" smtClean="0">
                <a:latin typeface="Calibri" pitchFamily="34" charset="0"/>
              </a:rPr>
              <a:t>: </a:t>
            </a:r>
            <a:r>
              <a:rPr lang="en-US" sz="2000" b="1" dirty="0" err="1" smtClean="0">
                <a:latin typeface="Calibri" pitchFamily="34" charset="0"/>
              </a:rPr>
              <a:t>Publicas</a:t>
            </a:r>
            <a:r>
              <a:rPr lang="en-US" sz="2000" b="1" dirty="0" smtClean="0">
                <a:latin typeface="Calibri" pitchFamily="34" charset="0"/>
              </a:rPr>
              <a:t>, </a:t>
            </a:r>
            <a:r>
              <a:rPr lang="en-US" sz="2000" b="1" dirty="0" err="1" smtClean="0">
                <a:latin typeface="Calibri" pitchFamily="34" charset="0"/>
              </a:rPr>
              <a:t>privadas</a:t>
            </a:r>
            <a:r>
              <a:rPr lang="en-US" sz="2000" b="1" dirty="0" smtClean="0">
                <a:latin typeface="Calibri" pitchFamily="34" charset="0"/>
              </a:rPr>
              <a:t>, y </a:t>
            </a:r>
            <a:r>
              <a:rPr lang="en-US" sz="2000" b="1" dirty="0" err="1" smtClean="0">
                <a:latin typeface="Calibri" pitchFamily="34" charset="0"/>
              </a:rPr>
              <a:t>preparatorias</a:t>
            </a:r>
            <a:r>
              <a:rPr lang="en-US" sz="2000" b="1" dirty="0" smtClean="0">
                <a:latin typeface="Calibri" pitchFamily="34" charset="0"/>
              </a:rPr>
              <a:t> charter.</a:t>
            </a:r>
            <a:endParaRPr lang="en-US" sz="2000" b="1" dirty="0">
              <a:latin typeface="Calibri" pitchFamily="34" charset="0"/>
            </a:endParaRPr>
          </a:p>
          <a:p>
            <a:pPr marL="514350" indent="-514350" algn="ctr"/>
            <a:endParaRPr lang="en-US" sz="9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143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Serie para Padres KLA 2013   Ofrecidos por el Departamento de Consejeria KLA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 Parent Series  Monthly Workshops  offered by KSC</dc:title>
  <dc:creator>KLA</dc:creator>
  <cp:lastModifiedBy>user</cp:lastModifiedBy>
  <cp:revision>47</cp:revision>
  <dcterms:created xsi:type="dcterms:W3CDTF">2011-09-23T18:07:54Z</dcterms:created>
  <dcterms:modified xsi:type="dcterms:W3CDTF">2013-10-09T17:59:12Z</dcterms:modified>
</cp:coreProperties>
</file>